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9"/>
  </p:notesMasterIdLst>
  <p:sldIdLst>
    <p:sldId id="256" r:id="rId2"/>
    <p:sldId id="257" r:id="rId3"/>
    <p:sldId id="260" r:id="rId4"/>
    <p:sldId id="261" r:id="rId5"/>
    <p:sldId id="262" r:id="rId6"/>
    <p:sldId id="263" r:id="rId7"/>
    <p:sldId id="259" r:id="rId8"/>
  </p:sldIdLst>
  <p:sldSz cx="9144000" cy="5143500" type="screen16x9"/>
  <p:notesSz cx="6858000" cy="9144000"/>
  <p:embeddedFontLst>
    <p:embeddedFont>
      <p:font typeface="Teko Light" panose="020B0604020202020204" charset="0"/>
      <p:regular r:id="rId10"/>
      <p:bold r:id="rId11"/>
    </p:embeddedFont>
    <p:embeddedFont>
      <p:font typeface="Wingdings 2" panose="05020102010507070707" pitchFamily="18" charset="2"/>
      <p:regular r:id="rId12"/>
    </p:embeddedFont>
    <p:embeddedFont>
      <p:font typeface="Raleway" panose="020B0604020202020204" charset="0"/>
      <p:regular r:id="rId13"/>
      <p:bold r:id="rId14"/>
      <p:italic r:id="rId15"/>
      <p:boldItalic r:id="rId16"/>
    </p:embeddedFont>
    <p:embeddedFont>
      <p:font typeface="Hind Vadodara Light" panose="020B0604020202020204" charset="0"/>
      <p:regular r:id="rId17"/>
      <p:bold r:id="rId18"/>
    </p:embeddedFont>
    <p:embeddedFont>
      <p:font typeface="Georgia" panose="02040502050405020303" pitchFamily="18" charset="0"/>
      <p:regular r:id="rId19"/>
      <p:bold r:id="rId20"/>
      <p:italic r:id="rId21"/>
      <p:boldItalic r:id="rId22"/>
    </p:embeddedFont>
    <p:embeddedFont>
      <p:font typeface="Fira Sans Extra Condensed Medium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9AA0A6"/>
          </p15:clr>
        </p15:guide>
        <p15:guide id="2" orient="horz" pos="284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4EE86F3-9981-46CA-84DC-BB85B6F48B8A}">
  <a:tblStyle styleId="{A4EE86F3-9981-46CA-84DC-BB85B6F48B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90" y="108"/>
      </p:cViewPr>
      <p:guideLst>
        <p:guide pos="2880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97445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63da1a438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63da1a438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5516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3364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4100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1941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286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3784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320de4b7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320de4b7d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1454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8991600" y="2286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0" y="0"/>
            <a:ext cx="9144000" cy="1885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ângulo 11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371600" y="2114550"/>
            <a:ext cx="6400800" cy="131445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6/27/2023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155448" y="1815084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e 12"/>
          <p:cNvSpPr/>
          <p:nvPr/>
        </p:nvSpPr>
        <p:spPr>
          <a:xfrm>
            <a:off x="4267200" y="1586484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4361688" y="1657350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4343400" y="1649588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685800" y="285750"/>
            <a:ext cx="7772400" cy="131445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6/27/2023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361688" y="769779"/>
            <a:ext cx="457200" cy="330994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301752" y="1145286"/>
            <a:ext cx="8503920" cy="3429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ângulo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0" y="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8991600" y="14288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152400" y="1714500"/>
            <a:ext cx="8833104" cy="228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ângulo 11"/>
          <p:cNvSpPr>
            <a:spLocks noChangeArrowheads="1"/>
          </p:cNvSpPr>
          <p:nvPr/>
        </p:nvSpPr>
        <p:spPr bwMode="auto">
          <a:xfrm>
            <a:off x="155448" y="106764"/>
            <a:ext cx="8833104" cy="16047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68426" y="2057400"/>
            <a:ext cx="6480174" cy="1254919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tângulo 13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6/27/2023</a:t>
            </a:fld>
            <a:endParaRPr lang="en-US"/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152400" y="18288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e 9"/>
          <p:cNvSpPr/>
          <p:nvPr/>
        </p:nvSpPr>
        <p:spPr>
          <a:xfrm>
            <a:off x="4267200" y="1586484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e 10"/>
          <p:cNvSpPr/>
          <p:nvPr/>
        </p:nvSpPr>
        <p:spPr>
          <a:xfrm>
            <a:off x="4361688" y="1657350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343400" y="1649588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00050"/>
            <a:ext cx="7772400" cy="1143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171450"/>
            <a:ext cx="8534400" cy="569214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791200" y="4807458"/>
            <a:ext cx="3044952" cy="27432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6/27/2023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 flipV="1">
            <a:off x="4563081" y="1181739"/>
            <a:ext cx="8921" cy="3614668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ço Reservado para Conteúdo 9"/>
          <p:cNvSpPr>
            <a:spLocks noGrp="1"/>
          </p:cNvSpPr>
          <p:nvPr>
            <p:ph sz="half" idx="1"/>
          </p:nvPr>
        </p:nvSpPr>
        <p:spPr>
          <a:xfrm>
            <a:off x="301752" y="1028700"/>
            <a:ext cx="4038600" cy="35112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Conteúdo 11"/>
          <p:cNvSpPr>
            <a:spLocks noGrp="1"/>
          </p:cNvSpPr>
          <p:nvPr>
            <p:ph sz="half" idx="2"/>
          </p:nvPr>
        </p:nvSpPr>
        <p:spPr>
          <a:xfrm>
            <a:off x="4800600" y="1028700"/>
            <a:ext cx="4038600" cy="35112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 flipV="1">
            <a:off x="4572000" y="1650206"/>
            <a:ext cx="0" cy="3140964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tângulo 19"/>
          <p:cNvSpPr>
            <a:spLocks noChangeArrowheads="1"/>
          </p:cNvSpPr>
          <p:nvPr/>
        </p:nvSpPr>
        <p:spPr bwMode="white">
          <a:xfrm>
            <a:off x="0" y="0"/>
            <a:ext cx="9144000" cy="10858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tângulo 20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tângulo 21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152400" y="1028700"/>
            <a:ext cx="8833104" cy="6858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145923" y="4793742"/>
            <a:ext cx="8833104" cy="233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01752" y="1143000"/>
            <a:ext cx="4040188" cy="549731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91331" y="1143000"/>
            <a:ext cx="4041775" cy="54864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6/27/2023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04800" y="4807458"/>
            <a:ext cx="3581400" cy="27432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52400" y="96012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ço Reservado para Conteúdo 23"/>
          <p:cNvSpPr>
            <a:spLocks noGrp="1"/>
          </p:cNvSpPr>
          <p:nvPr>
            <p:ph sz="quarter" idx="2"/>
          </p:nvPr>
        </p:nvSpPr>
        <p:spPr>
          <a:xfrm>
            <a:off x="301752" y="1853537"/>
            <a:ext cx="4041648" cy="2863803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Conteúdo 25"/>
          <p:cNvSpPr>
            <a:spLocks noGrp="1"/>
          </p:cNvSpPr>
          <p:nvPr>
            <p:ph sz="quarter" idx="4"/>
          </p:nvPr>
        </p:nvSpPr>
        <p:spPr>
          <a:xfrm>
            <a:off x="4800600" y="1853537"/>
            <a:ext cx="4038600" cy="2866644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lipse 24"/>
          <p:cNvSpPr/>
          <p:nvPr/>
        </p:nvSpPr>
        <p:spPr>
          <a:xfrm>
            <a:off x="4267200" y="717027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e 26"/>
          <p:cNvSpPr/>
          <p:nvPr/>
        </p:nvSpPr>
        <p:spPr>
          <a:xfrm>
            <a:off x="4361688" y="787893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4343400" y="781812"/>
            <a:ext cx="457200" cy="330994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Título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6/27/2023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4343400" y="777015"/>
            <a:ext cx="457200" cy="330994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white">
          <a:xfrm>
            <a:off x="0" y="0"/>
            <a:ext cx="9144000" cy="11658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152400" y="118872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6/27/2023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4267200" y="4743450"/>
            <a:ext cx="609600" cy="33099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>
            <a:spLocks noChangeArrowheads="1"/>
          </p:cNvSpPr>
          <p:nvPr/>
        </p:nvSpPr>
        <p:spPr bwMode="auto">
          <a:xfrm>
            <a:off x="152400" y="114300"/>
            <a:ext cx="8833104" cy="2286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ângulo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0" y="0"/>
            <a:ext cx="9144000" cy="8915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ângulo 16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tângulo 12"/>
          <p:cNvSpPr/>
          <p:nvPr/>
        </p:nvSpPr>
        <p:spPr>
          <a:xfrm>
            <a:off x="152400" y="457200"/>
            <a:ext cx="2743200" cy="440055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2362200" cy="74295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381000" y="1485901"/>
            <a:ext cx="2362200" cy="3108722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152400" y="40005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ço Reservado para Conteúdo 19"/>
          <p:cNvSpPr>
            <a:spLocks noGrp="1"/>
          </p:cNvSpPr>
          <p:nvPr>
            <p:ph sz="quarter" idx="1"/>
          </p:nvPr>
        </p:nvSpPr>
        <p:spPr>
          <a:xfrm>
            <a:off x="3124200" y="514350"/>
            <a:ext cx="5638800" cy="405765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lipse 9"/>
          <p:cNvSpPr/>
          <p:nvPr/>
        </p:nvSpPr>
        <p:spPr>
          <a:xfrm>
            <a:off x="1295400" y="171450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e 10"/>
          <p:cNvSpPr/>
          <p:nvPr/>
        </p:nvSpPr>
        <p:spPr>
          <a:xfrm>
            <a:off x="1389888" y="242316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1371600" y="234554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tângulo 20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6/27/2023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01752" y="4808136"/>
            <a:ext cx="3383280" cy="27432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ector reto 20"/>
          <p:cNvSpPr>
            <a:spLocks noChangeShapeType="1"/>
          </p:cNvSpPr>
          <p:nvPr/>
        </p:nvSpPr>
        <p:spPr bwMode="auto">
          <a:xfrm>
            <a:off x="152400" y="40005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ângulo 16"/>
          <p:cNvSpPr>
            <a:spLocks noChangeArrowheads="1"/>
          </p:cNvSpPr>
          <p:nvPr/>
        </p:nvSpPr>
        <p:spPr bwMode="white">
          <a:xfrm>
            <a:off x="0" y="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tângulo 19"/>
          <p:cNvSpPr>
            <a:spLocks noChangeArrowheads="1"/>
          </p:cNvSpPr>
          <p:nvPr/>
        </p:nvSpPr>
        <p:spPr bwMode="auto">
          <a:xfrm>
            <a:off x="152400" y="114300"/>
            <a:ext cx="8833104" cy="22631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152400" y="457200"/>
            <a:ext cx="2743200" cy="440055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tângulo 14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e 11"/>
          <p:cNvSpPr/>
          <p:nvPr/>
        </p:nvSpPr>
        <p:spPr>
          <a:xfrm>
            <a:off x="1295400" y="171450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1389888" y="242316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1371600" y="234554"/>
            <a:ext cx="457200" cy="330994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0375" y="3771900"/>
            <a:ext cx="5867400" cy="9144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000375" y="457200"/>
            <a:ext cx="5867400" cy="32004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81000" y="742950"/>
            <a:ext cx="2438400" cy="394335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22" name="Retângulo 21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788152" y="4803738"/>
            <a:ext cx="3044952" cy="27432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6/27/2023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01752" y="4808136"/>
            <a:ext cx="3584448" cy="27432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6/27/2023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white">
          <a:xfrm>
            <a:off x="7010400" y="0"/>
            <a:ext cx="21336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white">
          <a:xfrm>
            <a:off x="0" y="0"/>
            <a:ext cx="9144000" cy="11658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ângulo 11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 rot="5400000">
            <a:off x="4802505" y="2458593"/>
            <a:ext cx="468401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6839712" y="2194322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e 14"/>
          <p:cNvSpPr/>
          <p:nvPr/>
        </p:nvSpPr>
        <p:spPr>
          <a:xfrm>
            <a:off x="6934200" y="2265188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915912" y="2257426"/>
            <a:ext cx="457200" cy="330994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6553200" cy="43660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6/27/2023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91400" y="228601"/>
            <a:ext cx="1447800" cy="4388644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 flipH="1">
            <a:off x="546575" y="2518225"/>
            <a:ext cx="8050800" cy="188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2421000" y="283608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4007825" y="1945343"/>
            <a:ext cx="4535700" cy="8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5621050" y="2620363"/>
            <a:ext cx="29223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2595072" y="2093275"/>
            <a:ext cx="10530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7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0" y="1"/>
            <a:ext cx="9144000" cy="104502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6/27/2023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304800" y="4808136"/>
            <a:ext cx="3581400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152400" y="957557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4267200" y="717027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e 14"/>
          <p:cNvSpPr/>
          <p:nvPr/>
        </p:nvSpPr>
        <p:spPr>
          <a:xfrm>
            <a:off x="4361688" y="787893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4343400" y="780131"/>
            <a:ext cx="457200" cy="330994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‹nº›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301752" y="171450"/>
            <a:ext cx="8534400" cy="56921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301752" y="1143000"/>
            <a:ext cx="8534400" cy="34495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/>
          <p:cNvSpPr txBox="1">
            <a:spLocks noGrp="1"/>
          </p:cNvSpPr>
          <p:nvPr>
            <p:ph type="subTitle" idx="1"/>
          </p:nvPr>
        </p:nvSpPr>
        <p:spPr>
          <a:xfrm>
            <a:off x="3274451" y="3349689"/>
            <a:ext cx="2473800" cy="3918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Autores</a:t>
            </a:r>
            <a:endParaRPr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Google Shape;135;p28"/>
          <p:cNvSpPr txBox="1">
            <a:spLocks/>
          </p:cNvSpPr>
          <p:nvPr/>
        </p:nvSpPr>
        <p:spPr>
          <a:xfrm>
            <a:off x="1894114" y="2075086"/>
            <a:ext cx="5234474" cy="78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60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r>
              <a:rPr lang="pt-BR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TÍTULO DO RESUMO</a:t>
            </a:r>
            <a:endParaRPr lang="pt-BR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Google Shape;130;p27"/>
          <p:cNvSpPr txBox="1">
            <a:spLocks/>
          </p:cNvSpPr>
          <p:nvPr/>
        </p:nvSpPr>
        <p:spPr>
          <a:xfrm>
            <a:off x="3552298" y="4477709"/>
            <a:ext cx="1918106" cy="45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indent="0"/>
            <a:r>
              <a:rPr lang="pt-BR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Mossoró/RN - </a:t>
            </a:r>
            <a:r>
              <a:rPr lang="pt-BR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  <a:endParaRPr lang="pt-BR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98" b="38384"/>
          <a:stretch/>
        </p:blipFill>
        <p:spPr>
          <a:xfrm>
            <a:off x="2096250" y="375471"/>
            <a:ext cx="4928790" cy="1122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421000" y="180971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INTRODUÇÃO</a:t>
            </a:r>
            <a:endParaRPr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Texto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  <a:endParaRPr sz="26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Texto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  <a:endParaRPr sz="26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421000" y="218291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METODOLOGIA</a:t>
            </a:r>
            <a:endParaRPr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90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Texto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  <a:endParaRPr sz="26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1614189" y="190298"/>
            <a:ext cx="6130211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RESULTADOS E DISCUSSÃO</a:t>
            </a:r>
            <a:endParaRPr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11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Texto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  <a:endParaRPr sz="26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Google Shape;135;p28"/>
          <p:cNvSpPr txBox="1">
            <a:spLocks/>
          </p:cNvSpPr>
          <p:nvPr/>
        </p:nvSpPr>
        <p:spPr>
          <a:xfrm>
            <a:off x="2078369" y="101119"/>
            <a:ext cx="5119871" cy="630000"/>
          </a:xfrm>
          <a:prstGeom prst="rect">
            <a:avLst/>
          </a:prstGeom>
        </p:spPr>
        <p:txBody>
          <a:bodyPr spcFirstLastPara="1" vert="horz" wrap="square" lIns="91425" tIns="91425" rIns="91425" bIns="91425" anchor="t" anchorCtr="0">
            <a:noAutofit/>
          </a:bodyPr>
          <a:lstStyle>
            <a:lvl1pPr lvl="0" algn="ctr" rtl="0" eaLnBrk="1" latinLnBrk="0" hangingPunct="1">
              <a:spcBef>
                <a:spcPts val="0"/>
              </a:spcBef>
              <a:spcAft>
                <a:spcPts val="0"/>
              </a:spcAft>
              <a:buNone/>
              <a:defRPr kumimoji="0" sz="36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9pPr>
          </a:lstStyle>
          <a:p>
            <a:r>
              <a:rPr lang="pt-BR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CONSIDERAÇÕES FINAIS </a:t>
            </a:r>
            <a:endParaRPr lang="pt-BR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66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322641" y="1492898"/>
            <a:ext cx="805080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15000"/>
              </a:lnSpc>
              <a:buNone/>
            </a:pPr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Exemplo de Referência: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COSTA, Marcelo Fernandes. Modelo de crença em saúde para determinantes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 risco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para contaminação por </a:t>
            </a:r>
            <a:r>
              <a:rPr lang="pt-BR" sz="2400" dirty="0" err="1">
                <a:latin typeface="Times New Roman" pitchFamily="18" charset="0"/>
                <a:cs typeface="Times New Roman" pitchFamily="18" charset="0"/>
              </a:rPr>
              <a:t>coronavírus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Revista de Saúde Pública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, São Paulo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v. 54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, n. 47. 2020. </a:t>
            </a: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>
              <a:lnSpc>
                <a:spcPct val="115000"/>
              </a:lnSpc>
              <a:buNone/>
            </a:pP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514306" y="171641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REFERÊNCIAS</a:t>
            </a:r>
            <a:endParaRPr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91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>
            <a:spLocks noGrp="1"/>
          </p:cNvSpPr>
          <p:nvPr>
            <p:ph type="ctrTitle"/>
          </p:nvPr>
        </p:nvSpPr>
        <p:spPr>
          <a:xfrm>
            <a:off x="743441" y="0"/>
            <a:ext cx="7657117" cy="8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AGRADECIMENTOS</a:t>
            </a:r>
            <a:endParaRPr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1097130" y="1352940"/>
            <a:ext cx="7375066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15000"/>
              </a:lnSpc>
              <a:buNone/>
            </a:pP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“Xxxxxxxxxxxxxxxxxxxxxxxxxxxxxxxxxxxxxxxxxxxxxxxxxxxxxxxxxxxxxxxxxxxxx”</a:t>
            </a:r>
          </a:p>
          <a:p>
            <a:pPr marL="0" lvl="0" indent="0" algn="l">
              <a:lnSpc>
                <a:spcPct val="115000"/>
              </a:lnSpc>
              <a:buNone/>
            </a:pPr>
            <a:endParaRPr lang="pt-B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>
              <a:lnSpc>
                <a:spcPct val="115000"/>
              </a:lnSpc>
              <a:buNone/>
            </a:pPr>
            <a:endParaRPr lang="pt-BR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14670" y="4395819"/>
            <a:ext cx="67833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* Não obrigatório.</a:t>
            </a:r>
            <a:endParaRPr lang="pt-B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ívico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ívico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ívico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</TotalTime>
  <Words>75</Words>
  <Application>Microsoft Office PowerPoint</Application>
  <PresentationFormat>Apresentação na tela (16:9)</PresentationFormat>
  <Paragraphs>25</Paragraphs>
  <Slides>7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8" baseType="lpstr">
      <vt:lpstr>Times New Roman</vt:lpstr>
      <vt:lpstr>Arial</vt:lpstr>
      <vt:lpstr>Teko Light</vt:lpstr>
      <vt:lpstr>Wingdings 2</vt:lpstr>
      <vt:lpstr>Raleway</vt:lpstr>
      <vt:lpstr>Hind Vadodara Light</vt:lpstr>
      <vt:lpstr>Wingdings</vt:lpstr>
      <vt:lpstr>Georgia</vt:lpstr>
      <vt:lpstr>Fira Sans Extra Condensed Medium</vt:lpstr>
      <vt:lpstr>Roboto Condensed Light</vt:lpstr>
      <vt:lpstr>Cívico</vt:lpstr>
      <vt:lpstr>Apresentação do PowerPoint</vt:lpstr>
      <vt:lpstr>INTRODUÇÃO</vt:lpstr>
      <vt:lpstr>METODOLOGIA</vt:lpstr>
      <vt:lpstr>RESULTADOS E DISCUSSÃO</vt:lpstr>
      <vt:lpstr>Apresentação do PowerPoint</vt:lpstr>
      <vt:lpstr>REFERÊNCIAS</vt:lpstr>
      <vt:lpstr>AGRADECIMENTOS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 SEMANA DE ESTUDOS EM SAÚDE, EXTENSÃO E INICIAÇÃO CIENTÍFICA DA FACENE/RN</dc:title>
  <dc:creator>José Garcia</dc:creator>
  <cp:lastModifiedBy>Usuário do Windows</cp:lastModifiedBy>
  <cp:revision>14</cp:revision>
  <dcterms:modified xsi:type="dcterms:W3CDTF">2023-06-27T17:14:00Z</dcterms:modified>
</cp:coreProperties>
</file>